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E28D-96AF-4F4E-8F38-2108D43D19AC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274C2-84C5-4DD2-8D4F-47CD2460C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7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63C74-6CBC-4EA7-8428-E997A4B621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16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63C74-6CBC-4EA7-8428-E997A4B621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1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8FFD-CB98-4D6F-A544-30BAF30C996A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D787-678B-4799-84CA-D8F376CE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8FFD-CB98-4D6F-A544-30BAF30C996A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D787-678B-4799-84CA-D8F376CE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0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8FFD-CB98-4D6F-A544-30BAF30C996A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D787-678B-4799-84CA-D8F376CE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7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8FFD-CB98-4D6F-A544-30BAF30C996A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D787-678B-4799-84CA-D8F376CE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7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8FFD-CB98-4D6F-A544-30BAF30C996A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D787-678B-4799-84CA-D8F376CE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2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8FFD-CB98-4D6F-A544-30BAF30C996A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D787-678B-4799-84CA-D8F376CE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7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8FFD-CB98-4D6F-A544-30BAF30C996A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D787-678B-4799-84CA-D8F376CE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4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8FFD-CB98-4D6F-A544-30BAF30C996A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D787-678B-4799-84CA-D8F376CE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4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8FFD-CB98-4D6F-A544-30BAF30C996A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D787-678B-4799-84CA-D8F376CE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8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8FFD-CB98-4D6F-A544-30BAF30C996A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D787-678B-4799-84CA-D8F376CE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0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8FFD-CB98-4D6F-A544-30BAF30C996A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D787-678B-4799-84CA-D8F376CE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6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8FFD-CB98-4D6F-A544-30BAF30C996A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0D787-678B-4799-84CA-D8F376CE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3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3999" cy="685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/>
              <a:t>Algebachee</a:t>
            </a:r>
            <a:r>
              <a:rPr lang="en-US" sz="13800" dirty="0" smtClean="0"/>
              <a:t> Ball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2320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320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On-screen Show (4:3)</PresentationFormat>
  <Paragraphs>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Helton</dc:creator>
  <cp:lastModifiedBy>Mark Helton</cp:lastModifiedBy>
  <cp:revision>1</cp:revision>
  <dcterms:created xsi:type="dcterms:W3CDTF">2013-05-16T17:03:52Z</dcterms:created>
  <dcterms:modified xsi:type="dcterms:W3CDTF">2013-05-16T17:05:16Z</dcterms:modified>
</cp:coreProperties>
</file>