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FB05-43C3-47E0-AF9A-3F5678836F16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18E5-4D33-4ACE-AE8F-DD7BF103C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09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FB05-43C3-47E0-AF9A-3F5678836F16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18E5-4D33-4ACE-AE8F-DD7BF103C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8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FB05-43C3-47E0-AF9A-3F5678836F16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18E5-4D33-4ACE-AE8F-DD7BF103C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0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FB05-43C3-47E0-AF9A-3F5678836F16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18E5-4D33-4ACE-AE8F-DD7BF103C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6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FB05-43C3-47E0-AF9A-3F5678836F16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18E5-4D33-4ACE-AE8F-DD7BF103C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17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FB05-43C3-47E0-AF9A-3F5678836F16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18E5-4D33-4ACE-AE8F-DD7BF103C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2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FB05-43C3-47E0-AF9A-3F5678836F16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18E5-4D33-4ACE-AE8F-DD7BF103C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69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FB05-43C3-47E0-AF9A-3F5678836F16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18E5-4D33-4ACE-AE8F-DD7BF103C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5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FB05-43C3-47E0-AF9A-3F5678836F16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18E5-4D33-4ACE-AE8F-DD7BF103C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76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FB05-43C3-47E0-AF9A-3F5678836F16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18E5-4D33-4ACE-AE8F-DD7BF103C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7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FB05-43C3-47E0-AF9A-3F5678836F16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18E5-4D33-4ACE-AE8F-DD7BF103C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7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5FB05-43C3-47E0-AF9A-3F5678836F16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118E5-4D33-4ACE-AE8F-DD7BF103C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26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rget-MethodMatchChart.pdf - Adobe Read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3" t="23403" r="26667" b="20308"/>
          <a:stretch/>
        </p:blipFill>
        <p:spPr>
          <a:xfrm>
            <a:off x="152400" y="228600"/>
            <a:ext cx="89916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937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Kentucky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Rhodes, Terry - Division of Program Standards</dc:creator>
  <cp:lastModifiedBy>Rhodes, Terry - Division of Program Standards</cp:lastModifiedBy>
  <cp:revision>2</cp:revision>
  <dcterms:created xsi:type="dcterms:W3CDTF">2014-03-16T23:23:46Z</dcterms:created>
  <dcterms:modified xsi:type="dcterms:W3CDTF">2014-03-16T23:25:23Z</dcterms:modified>
</cp:coreProperties>
</file>