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Beaumont Math Achievement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833943"/>
              </p:ext>
            </p:extLst>
          </p:nvPr>
        </p:nvGraphicFramePr>
        <p:xfrm>
          <a:off x="498475" y="1981198"/>
          <a:ext cx="7714192" cy="445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548"/>
                <a:gridCol w="1928548"/>
                <a:gridCol w="1928548"/>
                <a:gridCol w="1928548"/>
              </a:tblGrid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P &amp;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93.5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90.6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88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Beaumont Math GAP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154168"/>
              </p:ext>
            </p:extLst>
          </p:nvPr>
        </p:nvGraphicFramePr>
        <p:xfrm>
          <a:off x="498475" y="1981198"/>
          <a:ext cx="7714192" cy="445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548"/>
                <a:gridCol w="1928548"/>
                <a:gridCol w="1928548"/>
                <a:gridCol w="1928548"/>
              </a:tblGrid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P &amp;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44.2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45.6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36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Beaumont Math Growth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222076"/>
              </p:ext>
            </p:extLst>
          </p:nvPr>
        </p:nvGraphicFramePr>
        <p:xfrm>
          <a:off x="684741" y="1981198"/>
          <a:ext cx="7370046" cy="445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023"/>
                <a:gridCol w="3685023"/>
              </a:tblGrid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</a:t>
                      </a:r>
                      <a:r>
                        <a:rPr lang="en-US" baseline="0" dirty="0" smtClean="0"/>
                        <a:t> Students Meeting Expected Growth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71.1%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68.4%</a:t>
                      </a:r>
                      <a:endParaRPr lang="en-US" dirty="0"/>
                    </a:p>
                  </a:txBody>
                  <a:tcPr/>
                </a:tc>
              </a:tr>
              <a:tr h="1113367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77.4%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5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Intense focus on conceptual understanding</a:t>
            </a:r>
          </a:p>
          <a:p>
            <a:r>
              <a:rPr lang="en-US" dirty="0" smtClean="0"/>
              <a:t>Make the 8 Mathematical Practices the foundation for every course</a:t>
            </a:r>
          </a:p>
          <a:p>
            <a:r>
              <a:rPr lang="en-US" dirty="0" smtClean="0"/>
              <a:t>Reteach and reassess as needed to ensure every student masters the content</a:t>
            </a:r>
          </a:p>
          <a:p>
            <a:r>
              <a:rPr lang="en-US" dirty="0" smtClean="0"/>
              <a:t>Move away from the skill and drill mentality</a:t>
            </a:r>
          </a:p>
          <a:p>
            <a:r>
              <a:rPr lang="en-US" dirty="0" smtClean="0"/>
              <a:t>Focus on making  connections amongst the new KCAS standards rather than using as a checklist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5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Partnerships to further growth and increase parent involvement</a:t>
            </a:r>
          </a:p>
          <a:p>
            <a:pPr lvl="1"/>
            <a:r>
              <a:rPr lang="en-US" dirty="0" smtClean="0"/>
              <a:t>See Blue Math Clinic</a:t>
            </a:r>
          </a:p>
          <a:p>
            <a:pPr lvl="1"/>
            <a:r>
              <a:rPr lang="en-US" dirty="0" smtClean="0"/>
              <a:t>Family Math Night</a:t>
            </a:r>
          </a:p>
          <a:p>
            <a:pPr lvl="1"/>
            <a:r>
              <a:rPr lang="en-US" dirty="0" smtClean="0"/>
              <a:t>Latino Night</a:t>
            </a:r>
          </a:p>
          <a:p>
            <a:pPr lvl="1"/>
            <a:r>
              <a:rPr lang="en-US" dirty="0" smtClean="0"/>
              <a:t>Focus Group Math ESS for Students with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9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of 2011</a:t>
            </a:r>
          </a:p>
          <a:p>
            <a:pPr lvl="1"/>
            <a:r>
              <a:rPr lang="en-US" dirty="0" smtClean="0"/>
              <a:t>Entire summer was spent deconstructing standards and redesigning assessments and curriculum to address the new standards</a:t>
            </a:r>
          </a:p>
          <a:p>
            <a:pPr lvl="1"/>
            <a:r>
              <a:rPr lang="en-US" dirty="0" smtClean="0"/>
              <a:t>Strong message that “what was always taught” was no longer enough</a:t>
            </a:r>
          </a:p>
          <a:p>
            <a:r>
              <a:rPr lang="en-US" dirty="0" smtClean="0"/>
              <a:t>Since then</a:t>
            </a:r>
            <a:endParaRPr lang="en-US" dirty="0"/>
          </a:p>
          <a:p>
            <a:pPr lvl="1"/>
            <a:r>
              <a:rPr lang="en-US" dirty="0" smtClean="0"/>
              <a:t>At least ½ of P.D. hours are spent each summer evaluating and redesigning assessments and materials to address gaps</a:t>
            </a:r>
          </a:p>
          <a:p>
            <a:pPr lvl="1"/>
            <a:r>
              <a:rPr lang="en-US" dirty="0" smtClean="0"/>
              <a:t>Continuous discussion and deconstruction of every standard </a:t>
            </a:r>
          </a:p>
          <a:p>
            <a:pPr lvl="1"/>
            <a:r>
              <a:rPr lang="en-US" dirty="0" smtClean="0"/>
              <a:t>PLC groups continuously meeting to discuss standards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2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Common Assessments</a:t>
            </a:r>
          </a:p>
          <a:p>
            <a:r>
              <a:rPr lang="en-US" dirty="0" smtClean="0"/>
              <a:t>MAP Data</a:t>
            </a:r>
          </a:p>
          <a:p>
            <a:r>
              <a:rPr lang="en-US" dirty="0" smtClean="0"/>
              <a:t>School-Wide Learning Checks</a:t>
            </a:r>
          </a:p>
          <a:p>
            <a:r>
              <a:rPr lang="en-US" dirty="0" smtClean="0"/>
              <a:t>PLCs meet weekly to review and analyze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review of the Standards</a:t>
            </a:r>
          </a:p>
          <a:p>
            <a:r>
              <a:rPr lang="en-US" dirty="0" smtClean="0"/>
              <a:t>Implemented Monthly Common Assessments in 2014 to provide more data on learners</a:t>
            </a:r>
          </a:p>
          <a:p>
            <a:r>
              <a:rPr lang="en-US" dirty="0" smtClean="0"/>
              <a:t>Constant review of placement criteria and student placements to make sure everyone is in the class that will result in the most student growth</a:t>
            </a:r>
          </a:p>
          <a:p>
            <a:r>
              <a:rPr lang="en-US" dirty="0" smtClean="0"/>
              <a:t>Slowly moving toward a more Standards Based Approach to grading to even more closely monitor student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6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Re-teaching and Re-assessing learners to ensure mastery of content</a:t>
            </a:r>
          </a:p>
          <a:p>
            <a:r>
              <a:rPr lang="en-US" dirty="0" smtClean="0"/>
              <a:t>Buy-in and work of all teachers to adopt the new standards.  The status quo just isn’t enough</a:t>
            </a:r>
          </a:p>
          <a:p>
            <a:r>
              <a:rPr lang="en-US" dirty="0" smtClean="0"/>
              <a:t>Focus on the 8 Mathematical Practices in every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6767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1765</TotalTime>
  <Words>343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Beaumont Math Achievement</vt:lpstr>
      <vt:lpstr>Beaumont Math GAP</vt:lpstr>
      <vt:lpstr>Beaumont Math Growth</vt:lpstr>
      <vt:lpstr>Plan</vt:lpstr>
      <vt:lpstr>Plan</vt:lpstr>
      <vt:lpstr>Implementation</vt:lpstr>
      <vt:lpstr>Monitoring</vt:lpstr>
      <vt:lpstr>Adjustments</vt:lpstr>
      <vt:lpstr>Keys to Success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Brooke Powers</dc:title>
  <dc:creator>Lindsay Brooke Powers</dc:creator>
  <cp:lastModifiedBy>dwaggon</cp:lastModifiedBy>
  <cp:revision>5</cp:revision>
  <dcterms:created xsi:type="dcterms:W3CDTF">2014-11-18T20:24:42Z</dcterms:created>
  <dcterms:modified xsi:type="dcterms:W3CDTF">2014-11-20T03:55:58Z</dcterms:modified>
</cp:coreProperties>
</file>