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p:scale>
          <a:sx n="94" d="100"/>
          <a:sy n="94" d="100"/>
        </p:scale>
        <p:origin x="-149" y="-1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D2174A-6CAE-4BD5-BA84-7DC0DF9E9364}" type="datetimeFigureOut">
              <a:rPr lang="en-US" smtClean="0"/>
              <a:t>10/15/2014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1BA3BD-CEB1-4F1E-A077-7A2881193E1E}" type="slidenum">
              <a:rPr lang="en-US" smtClean="0"/>
              <a:t>‹#›</a:t>
            </a:fld>
            <a:endParaRPr lang="en-US"/>
          </a:p>
        </p:txBody>
      </p:sp>
    </p:spTree>
    <p:extLst>
      <p:ext uri="{BB962C8B-B14F-4D97-AF65-F5344CB8AC3E}">
        <p14:creationId xmlns:p14="http://schemas.microsoft.com/office/powerpoint/2010/main" val="1851517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D2174A-6CAE-4BD5-BA84-7DC0DF9E9364}" type="datetimeFigureOut">
              <a:rPr lang="en-US" smtClean="0"/>
              <a:t>10/15/2014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1BA3BD-CEB1-4F1E-A077-7A2881193E1E}" type="slidenum">
              <a:rPr lang="en-US" smtClean="0"/>
              <a:t>‹#›</a:t>
            </a:fld>
            <a:endParaRPr lang="en-US"/>
          </a:p>
        </p:txBody>
      </p:sp>
    </p:spTree>
    <p:extLst>
      <p:ext uri="{BB962C8B-B14F-4D97-AF65-F5344CB8AC3E}">
        <p14:creationId xmlns:p14="http://schemas.microsoft.com/office/powerpoint/2010/main" val="1469192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D2174A-6CAE-4BD5-BA84-7DC0DF9E9364}" type="datetimeFigureOut">
              <a:rPr lang="en-US" smtClean="0"/>
              <a:t>10/15/2014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1BA3BD-CEB1-4F1E-A077-7A2881193E1E}" type="slidenum">
              <a:rPr lang="en-US" smtClean="0"/>
              <a:t>‹#›</a:t>
            </a:fld>
            <a:endParaRPr lang="en-US"/>
          </a:p>
        </p:txBody>
      </p:sp>
    </p:spTree>
    <p:extLst>
      <p:ext uri="{BB962C8B-B14F-4D97-AF65-F5344CB8AC3E}">
        <p14:creationId xmlns:p14="http://schemas.microsoft.com/office/powerpoint/2010/main" val="520304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D2174A-6CAE-4BD5-BA84-7DC0DF9E9364}" type="datetimeFigureOut">
              <a:rPr lang="en-US" smtClean="0"/>
              <a:t>10/15/2014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1BA3BD-CEB1-4F1E-A077-7A2881193E1E}" type="slidenum">
              <a:rPr lang="en-US" smtClean="0"/>
              <a:t>‹#›</a:t>
            </a:fld>
            <a:endParaRPr lang="en-US"/>
          </a:p>
        </p:txBody>
      </p:sp>
    </p:spTree>
    <p:extLst>
      <p:ext uri="{BB962C8B-B14F-4D97-AF65-F5344CB8AC3E}">
        <p14:creationId xmlns:p14="http://schemas.microsoft.com/office/powerpoint/2010/main" val="372441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D2174A-6CAE-4BD5-BA84-7DC0DF9E9364}" type="datetimeFigureOut">
              <a:rPr lang="en-US" smtClean="0"/>
              <a:t>10/15/2014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1BA3BD-CEB1-4F1E-A077-7A2881193E1E}" type="slidenum">
              <a:rPr lang="en-US" smtClean="0"/>
              <a:t>‹#›</a:t>
            </a:fld>
            <a:endParaRPr lang="en-US"/>
          </a:p>
        </p:txBody>
      </p:sp>
    </p:spTree>
    <p:extLst>
      <p:ext uri="{BB962C8B-B14F-4D97-AF65-F5344CB8AC3E}">
        <p14:creationId xmlns:p14="http://schemas.microsoft.com/office/powerpoint/2010/main" val="940027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D2174A-6CAE-4BD5-BA84-7DC0DF9E9364}" type="datetimeFigureOut">
              <a:rPr lang="en-US" smtClean="0"/>
              <a:t>10/15/2014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1BA3BD-CEB1-4F1E-A077-7A2881193E1E}" type="slidenum">
              <a:rPr lang="en-US" smtClean="0"/>
              <a:t>‹#›</a:t>
            </a:fld>
            <a:endParaRPr lang="en-US"/>
          </a:p>
        </p:txBody>
      </p:sp>
    </p:spTree>
    <p:extLst>
      <p:ext uri="{BB962C8B-B14F-4D97-AF65-F5344CB8AC3E}">
        <p14:creationId xmlns:p14="http://schemas.microsoft.com/office/powerpoint/2010/main" val="842842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D2174A-6CAE-4BD5-BA84-7DC0DF9E9364}" type="datetimeFigureOut">
              <a:rPr lang="en-US" smtClean="0"/>
              <a:t>10/15/2014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1BA3BD-CEB1-4F1E-A077-7A2881193E1E}" type="slidenum">
              <a:rPr lang="en-US" smtClean="0"/>
              <a:t>‹#›</a:t>
            </a:fld>
            <a:endParaRPr lang="en-US"/>
          </a:p>
        </p:txBody>
      </p:sp>
    </p:spTree>
    <p:extLst>
      <p:ext uri="{BB962C8B-B14F-4D97-AF65-F5344CB8AC3E}">
        <p14:creationId xmlns:p14="http://schemas.microsoft.com/office/powerpoint/2010/main" val="3326618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D2174A-6CAE-4BD5-BA84-7DC0DF9E9364}" type="datetimeFigureOut">
              <a:rPr lang="en-US" smtClean="0"/>
              <a:t>10/15/2014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1BA3BD-CEB1-4F1E-A077-7A2881193E1E}" type="slidenum">
              <a:rPr lang="en-US" smtClean="0"/>
              <a:t>‹#›</a:t>
            </a:fld>
            <a:endParaRPr lang="en-US"/>
          </a:p>
        </p:txBody>
      </p:sp>
    </p:spTree>
    <p:extLst>
      <p:ext uri="{BB962C8B-B14F-4D97-AF65-F5344CB8AC3E}">
        <p14:creationId xmlns:p14="http://schemas.microsoft.com/office/powerpoint/2010/main" val="3476479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D2174A-6CAE-4BD5-BA84-7DC0DF9E9364}" type="datetimeFigureOut">
              <a:rPr lang="en-US" smtClean="0"/>
              <a:t>10/15/2014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1BA3BD-CEB1-4F1E-A077-7A2881193E1E}" type="slidenum">
              <a:rPr lang="en-US" smtClean="0"/>
              <a:t>‹#›</a:t>
            </a:fld>
            <a:endParaRPr lang="en-US"/>
          </a:p>
        </p:txBody>
      </p:sp>
    </p:spTree>
    <p:extLst>
      <p:ext uri="{BB962C8B-B14F-4D97-AF65-F5344CB8AC3E}">
        <p14:creationId xmlns:p14="http://schemas.microsoft.com/office/powerpoint/2010/main" val="912067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D2174A-6CAE-4BD5-BA84-7DC0DF9E9364}" type="datetimeFigureOut">
              <a:rPr lang="en-US" smtClean="0"/>
              <a:t>10/15/2014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1BA3BD-CEB1-4F1E-A077-7A2881193E1E}" type="slidenum">
              <a:rPr lang="en-US" smtClean="0"/>
              <a:t>‹#›</a:t>
            </a:fld>
            <a:endParaRPr lang="en-US"/>
          </a:p>
        </p:txBody>
      </p:sp>
    </p:spTree>
    <p:extLst>
      <p:ext uri="{BB962C8B-B14F-4D97-AF65-F5344CB8AC3E}">
        <p14:creationId xmlns:p14="http://schemas.microsoft.com/office/powerpoint/2010/main" val="523021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D2174A-6CAE-4BD5-BA84-7DC0DF9E9364}" type="datetimeFigureOut">
              <a:rPr lang="en-US" smtClean="0"/>
              <a:t>10/15/2014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1BA3BD-CEB1-4F1E-A077-7A2881193E1E}" type="slidenum">
              <a:rPr lang="en-US" smtClean="0"/>
              <a:t>‹#›</a:t>
            </a:fld>
            <a:endParaRPr lang="en-US"/>
          </a:p>
        </p:txBody>
      </p:sp>
    </p:spTree>
    <p:extLst>
      <p:ext uri="{BB962C8B-B14F-4D97-AF65-F5344CB8AC3E}">
        <p14:creationId xmlns:p14="http://schemas.microsoft.com/office/powerpoint/2010/main" val="2689161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D2174A-6CAE-4BD5-BA84-7DC0DF9E9364}" type="datetimeFigureOut">
              <a:rPr lang="en-US" smtClean="0"/>
              <a:t>10/15/2014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1BA3BD-CEB1-4F1E-A077-7A2881193E1E}" type="slidenum">
              <a:rPr lang="en-US" smtClean="0"/>
              <a:t>‹#›</a:t>
            </a:fld>
            <a:endParaRPr lang="en-US"/>
          </a:p>
        </p:txBody>
      </p:sp>
    </p:spTree>
    <p:extLst>
      <p:ext uri="{BB962C8B-B14F-4D97-AF65-F5344CB8AC3E}">
        <p14:creationId xmlns:p14="http://schemas.microsoft.com/office/powerpoint/2010/main" val="1901738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education.ky.gov/teachers/PGES/Pages/PGES.asp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PGES ROAD MAP TO RESOURCES</a:t>
            </a:r>
            <a:endParaRPr lang="en-US" dirty="0"/>
          </a:p>
        </p:txBody>
      </p:sp>
      <p:sp>
        <p:nvSpPr>
          <p:cNvPr id="3" name="Subtitle 2"/>
          <p:cNvSpPr>
            <a:spLocks noGrp="1"/>
          </p:cNvSpPr>
          <p:nvPr>
            <p:ph type="subTitle" idx="1"/>
          </p:nvPr>
        </p:nvSpPr>
        <p:spPr>
          <a:xfrm>
            <a:off x="5283200" y="8840788"/>
            <a:ext cx="9144000" cy="1655762"/>
          </a:xfrm>
        </p:spPr>
        <p:txBody>
          <a:bodyPr/>
          <a:lstStyle/>
          <a:p>
            <a:endParaRPr lang="en-US" dirty="0"/>
          </a:p>
        </p:txBody>
      </p:sp>
      <p:pic>
        <p:nvPicPr>
          <p:cNvPr id="1026" name="Picture 2" descr="Professional Growth and Effectiveness Syste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14775" y="3752850"/>
            <a:ext cx="4114800" cy="3105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65067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a:hlinkClick r:id="rId2"/>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33635" y="1885245"/>
            <a:ext cx="4712437" cy="3484827"/>
          </a:xfrm>
        </p:spPr>
      </p:pic>
    </p:spTree>
    <p:extLst>
      <p:ext uri="{BB962C8B-B14F-4D97-AF65-F5344CB8AC3E}">
        <p14:creationId xmlns:p14="http://schemas.microsoft.com/office/powerpoint/2010/main" val="31372280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3048000" y="2413338"/>
            <a:ext cx="6096000" cy="2031325"/>
          </a:xfrm>
          <a:prstGeom prst="rect">
            <a:avLst/>
          </a:prstGeom>
        </p:spPr>
        <p:txBody>
          <a:bodyPr>
            <a:spAutoFit/>
          </a:bodyPr>
          <a:lstStyle/>
          <a:p>
            <a:r>
              <a:rPr lang="en-US" b="1" dirty="0"/>
              <a:t>2014-15 Student Voice Survey Windows</a:t>
            </a:r>
          </a:p>
          <a:p>
            <a:r>
              <a:rPr lang="en-US" dirty="0"/>
              <a:t>For the 2014-15 SY, there are Fall and Spring Student Voice Survey windows available to gather student perception. The Fall window occurs from November 3rd through November 21st. The Spring window occurs from March 4th through March 25th. Districts may elect to participate in one or both survey windows. </a:t>
            </a:r>
          </a:p>
        </p:txBody>
      </p:sp>
    </p:spTree>
    <p:extLst>
      <p:ext uri="{BB962C8B-B14F-4D97-AF65-F5344CB8AC3E}">
        <p14:creationId xmlns:p14="http://schemas.microsoft.com/office/powerpoint/2010/main" val="21005941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Self-Reflection and PGP</a:t>
            </a:r>
            <a:endParaRPr lang="en-US" dirty="0"/>
          </a:p>
        </p:txBody>
      </p:sp>
      <p:sp>
        <p:nvSpPr>
          <p:cNvPr id="3" name="Content Placeholder 2"/>
          <p:cNvSpPr>
            <a:spLocks noGrp="1"/>
          </p:cNvSpPr>
          <p:nvPr>
            <p:ph idx="1"/>
          </p:nvPr>
        </p:nvSpPr>
        <p:spPr/>
        <p:txBody>
          <a:bodyPr/>
          <a:lstStyle/>
          <a:p>
            <a:r>
              <a:rPr lang="en-US" dirty="0" smtClean="0"/>
              <a:t>By now self-reflection and PGP should be completed by teachers</a:t>
            </a:r>
          </a:p>
          <a:p>
            <a:r>
              <a:rPr lang="en-US" dirty="0" smtClean="0"/>
              <a:t>Self-reflection and PGP entered into CIITS by teachers</a:t>
            </a:r>
          </a:p>
          <a:p>
            <a:r>
              <a:rPr lang="en-US" dirty="0" smtClean="0"/>
              <a:t>Teachers should reflect throughout year (two </a:t>
            </a:r>
            <a:r>
              <a:rPr lang="en-US" smtClean="0"/>
              <a:t>additional windows)</a:t>
            </a:r>
            <a:endParaRPr lang="en-US" dirty="0" smtClean="0"/>
          </a:p>
          <a:p>
            <a:r>
              <a:rPr lang="en-US" dirty="0" smtClean="0"/>
              <a:t>PGP should be part of mid-year review</a:t>
            </a:r>
            <a:endParaRPr lang="en-US" dirty="0"/>
          </a:p>
        </p:txBody>
      </p:sp>
    </p:spTree>
    <p:extLst>
      <p:ext uri="{BB962C8B-B14F-4D97-AF65-F5344CB8AC3E}">
        <p14:creationId xmlns:p14="http://schemas.microsoft.com/office/powerpoint/2010/main" val="42055775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TotalTime>
  <Words>102</Words>
  <Application>Microsoft Office PowerPoint</Application>
  <PresentationFormat>Custom</PresentationFormat>
  <Paragraphs>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PGES ROAD MAP TO RESOURCES</vt:lpstr>
      <vt:lpstr>PowerPoint Presentation</vt:lpstr>
      <vt:lpstr>PowerPoint Presentation</vt:lpstr>
      <vt:lpstr>Self-Reflection and PGP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PGES ROAD MAP TO RESOURCES</dc:title>
  <dc:creator>Mike Cassady</dc:creator>
  <cp:lastModifiedBy>dwaggon</cp:lastModifiedBy>
  <cp:revision>12</cp:revision>
  <dcterms:created xsi:type="dcterms:W3CDTF">2014-10-14T14:06:44Z</dcterms:created>
  <dcterms:modified xsi:type="dcterms:W3CDTF">2014-10-16T00:09:51Z</dcterms:modified>
</cp:coreProperties>
</file>