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BB2FC-42EB-4FED-B021-665E71B0187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33248-2ABA-4B05-AE5E-C99EA811B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3F4A1-7BD5-454B-8F37-953B0DFDD3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9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1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2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0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05B7-A352-4E5A-91CD-6EB20E9538F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09FC-86B8-496B-A823-53C726492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3tcx9Bf63kYnnM&amp;tbnid=LVCZA4ifozme9M:&amp;ved=0CAYQjRw&amp;url=http://www.123rf.com/stock-photo/question_marks.html&amp;ei=AN8lU4HkAsicrAG0wYHYCQ&amp;bvm=bv.62922401,d.aWM&amp;psig=AFQjCNGwyH0LmicXk5HaiJpxxzulNk8jOA&amp;ust=139507722002673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docid=EDW4G26hLqvpJM&amp;tbnid=MPJz2mt7neW0tM:&amp;ved=0CAYQjRw&amp;url=http://365lettersblog.blogspot.com/2012/03/letter-writing-topics.html&amp;ei=5t8lU7vaC8HOqQHp_oCoCw&amp;bvm=bv.62922401,d.aWM&amp;psig=AFQjCNEERfTX5zZiWWn4Io2ob2pKeCWpuA&amp;ust=139507744656818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rry.rhodes@education.ky.gov" TargetMode="External"/><Relationship Id="rId2" Type="http://schemas.openxmlformats.org/officeDocument/2006/relationships/hyperlink" Target="http://www.google.com/url?sa=i&amp;rct=j&amp;q=&amp;esrc=s&amp;source=images&amp;cd=&amp;cad=rja&amp;docid=VxM4IrbFrt52KM&amp;tbnid=qqzIvqACSQ6KHM:&amp;ved=0CAUQjRw&amp;url=http://www.kea.org/&amp;ei=Jo7EUuzALMfuyAHVg4DACw&amp;psig=AFQjCNHj9yH9L1Ef5JIYdTzzKNBy3Ra3rA&amp;ust=138869955097483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hyperlink" Target="http://www.terryrhodes1sci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0"/>
            <a:ext cx="9144000" cy="34243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200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UPDATES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2" r="7566"/>
          <a:stretch/>
        </p:blipFill>
        <p:spPr>
          <a:xfrm>
            <a:off x="228600" y="4641594"/>
            <a:ext cx="1716658" cy="2216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62600"/>
            <a:ext cx="2313619" cy="94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57200"/>
            <a:ext cx="84582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Deconstruction Work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First round of deconstruction was done in February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March meeting will focus on revisiting work from Feb, making revisions and adding in the assessment component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Adjusted schedule due to Jan weather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9260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Classroom Assessment of KCAS-Science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62578"/>
            <a:ext cx="8589818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Selected Response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Multiple Choice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True/False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Matching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Fill in-the-blank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70609" y="4495800"/>
            <a:ext cx="84582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scores on selected response assessments are usually figured as the number or proportion of questions answered correctly.</a:t>
            </a:r>
            <a:endParaRPr lang="en-US" sz="3200" dirty="0"/>
          </a:p>
        </p:txBody>
      </p:sp>
      <p:pic>
        <p:nvPicPr>
          <p:cNvPr id="1026" name="Picture 2" descr="https://encrypted-tbn1.gstatic.com/images?q=tbn:ANd9GcRQMgUPNjnfZjt5Pwv_BIaFHcbXznULsxzAnaGJQa_ZZ6YnjXg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3288"/>
            <a:ext cx="2393123" cy="23931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60656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Classroom Assessment of KCAS-Science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62578"/>
            <a:ext cx="8589818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Written Response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Short Answer Items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Extended written response items</a:t>
            </a:r>
            <a:endParaRPr lang="en-US" sz="3200" dirty="0"/>
          </a:p>
        </p:txBody>
      </p:sp>
      <p:pic>
        <p:nvPicPr>
          <p:cNvPr id="2050" name="Picture 2" descr="https://encrypted-tbn3.gstatic.com/images?q=tbn:ANd9GcQJYTRSa3bXlS0ga43WtE8lWGSGrL1m3tvi6Vn-f6nVh2mLXZQ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679" y="1362578"/>
            <a:ext cx="193357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0945" y="3200400"/>
            <a:ext cx="8589818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construct an answer in response to a question or task.  Short answer items call for a very brief response having one or a limited range of possible right answers.  Extended written response require a response that is greater in length and generally have a greater number of acceptable or correct answers.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0311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Classroom Assessment of KCAS-Science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62578"/>
            <a:ext cx="8589818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Performance Assessment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Performance task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Performance criteria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0945" y="3200400"/>
            <a:ext cx="8589818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Assessment is based on observation and judgment; used to judge both real-time performances (demonstrations) and products (or artifacts) that students create.  It has two parts: the task and the criteria for judging the quality of the response (rubric).</a:t>
            </a:r>
            <a:endParaRPr lang="en-US" sz="3200" dirty="0"/>
          </a:p>
        </p:txBody>
      </p:sp>
      <p:pic>
        <p:nvPicPr>
          <p:cNvPr id="3074" name="Picture 2" descr="https://encrypted-tbn1.gstatic.com/images?q=tbn:ANd9GcRqTgIh_UurftrNKjbUrPq3FNzIHVXG632sg60DYHE9byzk88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137" y="1362578"/>
            <a:ext cx="1952625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9778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Classroom Assessment of KCAS-Science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89818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Personal Communication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Questions during instruction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Interviews and conferences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Participation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Oral exams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Student journals and logs</a:t>
            </a:r>
          </a:p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0945" y="4777946"/>
            <a:ext cx="8589818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Finding out what students have learned through structured and unstructured interactions with them.  Usually  formative, but can also be summative</a:t>
            </a:r>
            <a:endParaRPr lang="en-US" sz="3200" dirty="0"/>
          </a:p>
        </p:txBody>
      </p:sp>
      <p:pic>
        <p:nvPicPr>
          <p:cNvPr id="4098" name="Picture 2" descr="https://encrypted-tbn2.gstatic.com/images?q=tbn:ANd9GcQOsFnl-NqHjeq7WRWSMeRsGsBWJLSiSApu746ddukSqwZ8Svc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838" y="1807814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93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9144000" cy="45858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For your scenario, decide whether each assessment is:</a:t>
            </a:r>
          </a:p>
          <a:p>
            <a:r>
              <a:rPr lang="en-US" sz="2800" dirty="0" smtClean="0"/>
              <a:t>   	</a:t>
            </a:r>
            <a:r>
              <a:rPr lang="en-US" sz="2800" b="1" dirty="0" smtClean="0"/>
              <a:t>Strong</a:t>
            </a:r>
            <a:r>
              <a:rPr lang="en-US" sz="2800" dirty="0" smtClean="0"/>
              <a:t>- works well for all learning targets of this type</a:t>
            </a:r>
          </a:p>
          <a:p>
            <a:r>
              <a:rPr lang="en-US" sz="2800" dirty="0"/>
              <a:t>	</a:t>
            </a:r>
            <a:r>
              <a:rPr lang="en-US" sz="2800" b="1" dirty="0" smtClean="0"/>
              <a:t>Good</a:t>
            </a:r>
            <a:r>
              <a:rPr lang="en-US" sz="2800" dirty="0" smtClean="0"/>
              <a:t>- works for many learning targets of this type</a:t>
            </a:r>
          </a:p>
          <a:p>
            <a:r>
              <a:rPr lang="en-US" sz="2800" dirty="0"/>
              <a:t>	</a:t>
            </a:r>
            <a:r>
              <a:rPr lang="en-US" sz="2800" b="1" dirty="0" smtClean="0"/>
              <a:t>Partial</a:t>
            </a:r>
            <a:r>
              <a:rPr lang="en-US" sz="2800" dirty="0" smtClean="0"/>
              <a:t>-works in some instances for learning targets of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this type</a:t>
            </a:r>
          </a:p>
          <a:p>
            <a:r>
              <a:rPr lang="en-US" sz="2800" dirty="0"/>
              <a:t>	</a:t>
            </a:r>
            <a:r>
              <a:rPr lang="en-US" sz="2800" b="1" dirty="0" smtClean="0"/>
              <a:t>Poor</a:t>
            </a:r>
            <a:r>
              <a:rPr lang="en-US" sz="2800" dirty="0" smtClean="0"/>
              <a:t>-never works for learning targets of this type</a:t>
            </a:r>
          </a:p>
          <a:p>
            <a:endParaRPr lang="en-US" sz="2800" dirty="0"/>
          </a:p>
          <a:p>
            <a:r>
              <a:rPr lang="en-US" sz="3200" dirty="0" smtClean="0"/>
              <a:t>To </a:t>
            </a:r>
            <a:r>
              <a:rPr lang="en-US" sz="3200" dirty="0"/>
              <a:t>make your choices, ask yourself, </a:t>
            </a:r>
            <a:r>
              <a:rPr lang="en-US" sz="3200" dirty="0" smtClean="0"/>
              <a:t>which </a:t>
            </a:r>
            <a:r>
              <a:rPr lang="en-US" sz="3200" dirty="0"/>
              <a:t>methods </a:t>
            </a:r>
            <a:r>
              <a:rPr lang="en-US" sz="3200" dirty="0" smtClean="0"/>
              <a:t>will provide </a:t>
            </a:r>
            <a:r>
              <a:rPr lang="en-US" sz="3200" dirty="0"/>
              <a:t>the </a:t>
            </a:r>
            <a:r>
              <a:rPr lang="en-US" sz="3200" b="1" dirty="0" smtClean="0"/>
              <a:t>“most </a:t>
            </a:r>
            <a:r>
              <a:rPr lang="en-US" sz="3200" b="1" dirty="0"/>
              <a:t>accurate information with the highest degree of efficiency</a:t>
            </a:r>
            <a:r>
              <a:rPr lang="en-US" sz="3200" b="1" dirty="0" smtClean="0"/>
              <a:t>?”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7918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rget+method+match.doc [Read-Only]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8" t="24811" r="23939" b="9894"/>
          <a:stretch/>
        </p:blipFill>
        <p:spPr>
          <a:xfrm>
            <a:off x="228600" y="304800"/>
            <a:ext cx="870991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9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6350"/>
            <a:ext cx="8380436" cy="83099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Moving NGSS to Implementation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AutoShape 2" descr="data:image/jpeg;base64,/9j/4AAQSkZJRgABAQAAAQABAAD/2wCEAAkGBxQQEBUQEBQUFhQXFh0WFxgUFB8ZHBYYFhQfGBYaFxYdHCgiGBolHhkXIjEjJSktLi4uGh8zODMtNy4tLiwBCgoKDg0OGhAQGzEkICUwLC40MTcsMiwsNTI3LC4vNi03LCwsLTQ3NywzMCwsMi8sLC8sLCwsLywsLDYsLDQ0LP/AABEIAFsApQMBEQACEQEDEQH/xAAcAAACAwADAQAAAAAAAAAAAAAABwUGCAIDBAH/xABGEAABAwICBAkHBwsFAAAAAAABAAIDBBEFEgYHEyEIFCIxQVFhgZEycXKCk6GxGFJUYrLB0RU1QkNTY3N0kqLSIzM0g7P/xAAbAQEAAgMBAQAAAAAAAAAAAAAABAUCAwYBB//EADQRAAIBAwEECAUDBQEAAAAAAAABAgMEEQUSITFBBhMUMlFxkaFhgbHR8CLh8TNSkrLBI//aAAwDAQACEQMRAD8AcKAEAIAQAgBACAEAIAQAgBACAEAIAQAgBACAEAID7ZAFkAWQBZAGVAGVAFkAWQBZAFkAWQBZAFkAWQBZAFkAWQBZAFkAWQBZAduVAGVAde2bmyZm5vm5hfw515tLOMmfVz2drDx48jm6wFzYAbyT0DtXpik28IpGlWl4tsKN13HcXt6OxnWT1quubxd2mdLpmjNPrblYS5fckNAMQfNTuZKS58b8t3G5LSLi5O+98w7lssqjlBqXIia7awo11KCwpLPwz+YLRlU0pAyoAyoAyoAyoAyoAyoAyoAyoAyoAyoAyoAyoAyoAyoDsyoAyoBbawMDMMvHIycr3DNbnY/oIPUbeKqb2g4y6xHYaHfKrS7NPil8mjpxjH31lPTU7Ty5Dlk+s4ODGX7De/gsatxKrCMFz/g2WmnU7SvVrPhHevLGX6cCcnpaTCIi64kqS05c283I3EN/QapDjStY54yK6FW71Soo92nnfjh+7OerXD3xwySSAjaOaW35yGg8q3Ub+5e2EJRg2+Zh0guKdSrGEH3c5+3sQ2v7dhP/AHM+9TznzN21PWfFAPrg4Emlq77/APWZ9goBf66cXNRjEwaTlhDYW2PzRd39znICoYTSvqZ4qdhOaSRsY39LnW+9ANvX/QNp6bD4GDkxtdG3zNa0fcgEsgBASWjf/Npv48f/AKBAbMIQGVtcddtsaqiDcMLYh2bNgDv7syApSAtWq6p2WMUbzuG1yn1mlv3oDWeVAGVAdtkAWQETpTh3GKSWIeVlzN9Ju8fBabint02ibp1x1FzCb4cH5MTVJK5j2vjuHg8m3OD0W7VQxbTyuJ9BqwjODjPhzL5heG0tIdtiEzH1B5Ra45sh6iN5Lu09ysqdOlS/VVeZHM3NzdXS6q0g1T4Z4Z/YlH6e0gNgZD2hhW7t1L8RBWgXb8PUhNO2R47QmkpJmNmzh7Wy3bmy9A86207inU4Mh3Om3Nuszju8VvRnLG8Hmop3U9SwxyN5wekdBB6WnrC3kEc3B/rG0+HYhO82bG7aOPUGRFx+CASVfVOmlfM/ypHuefO51z8UAyeD/gPGMRNU4cinZcfxHgtb4DMfBAWThK+RR+d/wCARSA0PqJwSnnwovmgikdt3jM9gcbBrbC5HMgGMzRmjaQ5tLACDcERN3EcxG5ASb3BoLjzAXPcgMYaQVm3q55ib55nvv15nkoDjWYeY4IJj+tDyPUflQHDCKrY1EUx/Vysf/S8O+5AbUYbgHrF/FAcrIDjLK1rS5xDWjeSTYDzleNpLLPYxcniKyyq4lp/TRnLGHynrbub4nn7lDqX1OPDeXdDQLmoszxHz4+x5KbWPC42fFI0dYId4jcVhHUYN70zfU6N1ksxmn7FcxDBOMzulw9zZGuOfIHBr4yd5u02Nr9Kizo7cnKlv+pbUL3s9JQu04tbs4yn80S2D6uyQHVT8v1I7X73H7gt1LT/72QbrpEluoRz8X9iwt0Ho7W2Z8+0dfxupPYqOMYKp65et52vZFJ0w0X4k5skRJiJ3E+Uxw3gXHuKgXNt1W+PA6PS9U7YnCosSXo0Q+samGIYIK14vUUsgjL+lzHW3E+u0+cFWNpVdSnl8VuOa1i0jbXOIcGsr3+xTtHMV4vo7iDQbOmnjhG/nBbmfb1WnxUkqygIDT+o3AeKYSyRw5dQTMfRO6Mf0gO9ZAVThK+RR+k/4BAIpAPvUnpfRUeGGGqqY4pNu92V532LW2PN2FAMSk0+w6aRsUVXC57yGtaCbkncANyA9Om2IcWw6qnG4sgeRf5xbZo7yQEBjhAXbTSjyYVhDrc8MxJ9KcuHuKApKA2TobW7fDqSYm5fTxud6RjGb33QEygFfpZiMtfV8TguWNdlAHM5w8pzj1Df4KouKkq1Tq4cDstMtqVlbdpq8Ws+S5JeZZ8D0Ip4ADKNrJ0l3kj0W/jvUujZwh3t7Ka81u4rPEHsx+HH5smKrAqeVuV8MZHY0DwIW+VGnJYaINO+uabzGb9SmYroFIyQSUL7DnAe+zmH6rgN4UCpYyUs0mX9tr9OdNwuo+iyn8ix4JBXtsKmSEtHPZpLz6wsO+yl0lXXfaKm8nYPLoRkn57vTf9SwKSVZUtZswFGGnndI23q3JUG/f/lj4l70fg3dOXgmL7SmTYaNTZrXqKgBoPUC0G3syV7YRxSz4s86QVFK62VySX1f/ROWl4ne/wDo7feP3mz3f23U0oyPQGvdXGKCrwqlmHOYg11hblRnI/d52lALbhK+RR+k/wCAQCLCA91Hg1RO3PDBNI29s0cTnC45xcAi6Aseguj9XHiVI99LUNaJ2El0DwAM3OSW7ggHZr6rdlg0jP2sscfcH7Q/Y96AzCgG/rZotngmD7rERNafOYGuPvugFAgNValqza4LTfUzx/0yH7iEBeUArdW1Q0Vj8/lPYcpPXmu7vsqixkuseeZ2ev05O1js8E9/pgaStzjAQAgBAfEAtdZlSZKqKnb+i0H15HWA8APFVN/LaqKH5vOv6P01Tt51nzfsl+79Cg6+cREb6XC4zyIIhI/037gD2hov66s6cNiKiuRy1xWdarKo+byV/BMN22jtc8C5hqYpB2AtyO9zlmaSjIDQvByxTPRT0xO+KXOB9WRo912nxQEdwlfIo/Sf8AgEUgNLcHv80H+Yk+yxAM1AJLhKV3IpKfrc+TwAaPigEUEBcdMdYU2J00NLLDCxkJBaY819zMljdxHMgKcUBong51mfDpoif9uc2HY9gPxugGygFZphgElJPxqC+zLs4Lf1Tr339Tero6FT3VCVOe3Hh9DtNK1CndUuoq97GN/Nfn3LhoppQysaGuIbMBym/O7WdY7OhTre5VVYfEoNS0udpLajvh4+HwZY1KKoEAID4UArYX8bxsHnAmv3Qi497QqdPrLr5/Q7ScezaS1zcf8Ab+RMaz6/b4vVyXuNqWDsDBlt7irg4sYepHDRVYRidMf1vIB6i6Ehp7jY9yASrmkGxFiNxB6CgGXwf8X2OK7Ank1EbmeswbRvuDx3hAWjhK+RR+k/4BAIpAaW4Pf5oP8AMSfZYgGagM0cIHENpi+yB3QwsYR1OeNofc5nggKLo3hJrauGlacpleGXte1+myAYmm2p/wDJtDLW8a2mzy8jZZb55Gs58xtbNfuQCqKAc/BrrQJ6uAne6NkgHoOLXfbagH2gOL2AixAIPOD0o94TaeULXTvR1tLkqaYFgzWcGnyHfoub83pHgqm8t1TxOB1+jajK5zQrb3jd8VzTLToRjxq4DtP92M5XdoI5Lu/f3gqZaV+thv4optXsVa1v092W9fYmazEIobGaRjL82d4bfzXO9b5TjHvPBXUrerV/pxb8lk7KarZKM0b2vHWxwcPEL2Moy3xeTGpSnTeJxafxWCP0nxYUtM+S4z2LWA9LyN27s5+5a7iqqcGyVp9q7mvGGN3PyF3obI2mZU4jLfJTwuN+t1r2F/0jYD1gq+whmTl4HRdIq6jSjSXN5+SM91dQ6WR8j97nuLnedxufeVbHID64Nf8Axav+Kz7BQCk1jYbxXFaqGxsJS4X6pOWO7lIDwaK4jxWtp6gG2zmY436g4Zr9lroBv8JJ4dHROHMS8jzENQCLQDF0C1qvwmk4qymZKNo6TM6Qt8oAWsGnqQFj+UDL9Cj9sf8ABAK3SnHHYhWTVj25XSuzZQb5QGhrRfpsAAgLHqVo9rjdN1MzyH1YnW95CA0HrMp9pg9a39w53ewZh7wgMhoBkagavZ4w1v7SGRnwf8WBAabQAgPLiVE2eJ8L/JcLHs6iO0LCcFOLizbQrSoVFUhxQr/yZXYdM4QMkdcWzxxl7XN6LgA5T51UdVXoSeyn6ZO07TY39Jda0scm8NP1RIYRoTNUkzVr3sv0XBkPnJuG+ay207OdT9VR/ciXOt0bZKnaxTx/j7YydtZq/ljfmpJt31iWuHnc3cfAL2VjKLzTkYUukFKpHFxD03r0Z1N0Gq5nA1EzbDpLi8gdNrrxWVWT/WzN67aUovqYeyRK6V6DGpwz8nUsoiBeHOc4E57G5zAWvc28FY0qapx2UczdXU7mq6k+P5uFv8n+f6ZF7J3+S2EcYuq3Qd+DxTRyStl2jw4FrS22VtrG5QEHrH1TuxWt43FOyK8bWuDmFxLm3Ga4I3Zco7kBVvk/z/TIvZO/yQFz031bz4nS0cDqhjZKdmV7ywkSHKBcC+7mQFM+T/P9Mi9k78UAfJ/n+mReyd+KAPk/z/TIvZO/FAfBqAn+mQ+zd+KAt2rTVY/Cax1VJOyUGJ0YDWFpBc5pvcnqaR3oBiYvRcYp5YCbbRjmXPRmbZAI75P8/wBMi9k78UBNaG6m5qCuhqzVRuEbrlojcC4EEEXv2oBxoAQAgBACAEAIAQAgBACAEAIAQAgBACAEAIAQAgB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517525"/>
            <a:ext cx="19716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QEBUQEBQUFhQXFh0WFxgUFB8ZHBYYFhQfGBYaFxYdHCgiGBolHhkXIjEjJSktLi4uGh8zODMtNy4tLiwBCgoKDg0OGhAQGzEkICUwLC40MTcsMiwsNTI3LC4vNi03LCwsLTQ3NywzMCwsMi8sLC8sLCwsLywsLDYsLDQ0LP/AABEIAFsApQMBEQACEQEDEQH/xAAcAAACAwADAQAAAAAAAAAAAAAABwUGCAIDBAH/xABGEAABAwICBAkHBwsFAAAAAAABAAIDBBEFEgYHEyEIFCIxQVFhgZEycXKCk6GxGFJUYrLB0RU1QkNTY3N0kqLSIzM0g7P/xAAbAQEAAgMBAQAAAAAAAAAAAAAABAUCAwYBB//EADQRAAIBAwEECAUDBQEAAAAAAAABAgMEEQUSITFBBhMUMlFxkaFhgbHR8CLh8TNSkrLBI//aAAwDAQACEQMRAD8AcKAEAIAQAgBACAEAIAQAgBACAEAIAQAgBACAEAID7ZAFkAWQBZAGVAGVAFkAWQBZAFkAWQBZAFkAWQBZAFkAWQBZAFkAWQBZAduVAGVAde2bmyZm5vm5hfw515tLOMmfVz2drDx48jm6wFzYAbyT0DtXpik28IpGlWl4tsKN13HcXt6OxnWT1quubxd2mdLpmjNPrblYS5fckNAMQfNTuZKS58b8t3G5LSLi5O+98w7lssqjlBqXIia7awo11KCwpLPwz+YLRlU0pAyoAyoAyoAyoAyoAyoAyoAyoAyoAyoAyoAyoAyoAyoDsyoAyoBbawMDMMvHIycr3DNbnY/oIPUbeKqb2g4y6xHYaHfKrS7NPil8mjpxjH31lPTU7Ty5Dlk+s4ODGX7De/gsatxKrCMFz/g2WmnU7SvVrPhHevLGX6cCcnpaTCIi64kqS05c283I3EN/QapDjStY54yK6FW71Soo92nnfjh+7OerXD3xwySSAjaOaW35yGg8q3Ub+5e2EJRg2+Zh0guKdSrGEH3c5+3sQ2v7dhP/AHM+9TznzN21PWfFAPrg4Emlq77/APWZ9goBf66cXNRjEwaTlhDYW2PzRd39znICoYTSvqZ4qdhOaSRsY39LnW+9ANvX/QNp6bD4GDkxtdG3zNa0fcgEsgBASWjf/Npv48f/AKBAbMIQGVtcddtsaqiDcMLYh2bNgDv7syApSAtWq6p2WMUbzuG1yn1mlv3oDWeVAGVAdtkAWQETpTh3GKSWIeVlzN9Ju8fBabint02ibp1x1FzCb4cH5MTVJK5j2vjuHg8m3OD0W7VQxbTyuJ9BqwjODjPhzL5heG0tIdtiEzH1B5Ra45sh6iN5Lu09ysqdOlS/VVeZHM3NzdXS6q0g1T4Z4Z/YlH6e0gNgZD2hhW7t1L8RBWgXb8PUhNO2R47QmkpJmNmzh7Wy3bmy9A86207inU4Mh3Om3Nuszju8VvRnLG8Hmop3U9SwxyN5wekdBB6WnrC3kEc3B/rG0+HYhO82bG7aOPUGRFx+CASVfVOmlfM/ypHuefO51z8UAyeD/gPGMRNU4cinZcfxHgtb4DMfBAWThK+RR+d/wCARSA0PqJwSnnwovmgikdt3jM9gcbBrbC5HMgGMzRmjaQ5tLACDcERN3EcxG5ASb3BoLjzAXPcgMYaQVm3q55ib55nvv15nkoDjWYeY4IJj+tDyPUflQHDCKrY1EUx/Vysf/S8O+5AbUYbgHrF/FAcrIDjLK1rS5xDWjeSTYDzleNpLLPYxcniKyyq4lp/TRnLGHynrbub4nn7lDqX1OPDeXdDQLmoszxHz4+x5KbWPC42fFI0dYId4jcVhHUYN70zfU6N1ksxmn7FcxDBOMzulw9zZGuOfIHBr4yd5u02Nr9Kizo7cnKlv+pbUL3s9JQu04tbs4yn80S2D6uyQHVT8v1I7X73H7gt1LT/72QbrpEluoRz8X9iwt0Ho7W2Z8+0dfxupPYqOMYKp65et52vZFJ0w0X4k5skRJiJ3E+Uxw3gXHuKgXNt1W+PA6PS9U7YnCosSXo0Q+samGIYIK14vUUsgjL+lzHW3E+u0+cFWNpVdSnl8VuOa1i0jbXOIcGsr3+xTtHMV4vo7iDQbOmnjhG/nBbmfb1WnxUkqygIDT+o3AeKYSyRw5dQTMfRO6Mf0gO9ZAVThK+RR+k/4BAIpAPvUnpfRUeGGGqqY4pNu92V532LW2PN2FAMSk0+w6aRsUVXC57yGtaCbkncANyA9Om2IcWw6qnG4sgeRf5xbZo7yQEBjhAXbTSjyYVhDrc8MxJ9KcuHuKApKA2TobW7fDqSYm5fTxud6RjGb33QEygFfpZiMtfV8TguWNdlAHM5w8pzj1Df4KouKkq1Tq4cDstMtqVlbdpq8Ws+S5JeZZ8D0Ip4ADKNrJ0l3kj0W/jvUujZwh3t7Ka81u4rPEHsx+HH5smKrAqeVuV8MZHY0DwIW+VGnJYaINO+uabzGb9SmYroFIyQSUL7DnAe+zmH6rgN4UCpYyUs0mX9tr9OdNwuo+iyn8ix4JBXtsKmSEtHPZpLz6wsO+yl0lXXfaKm8nYPLoRkn57vTf9SwKSVZUtZswFGGnndI23q3JUG/f/lj4l70fg3dOXgmL7SmTYaNTZrXqKgBoPUC0G3syV7YRxSz4s86QVFK62VySX1f/ROWl4ne/wDo7feP3mz3f23U0oyPQGvdXGKCrwqlmHOYg11hblRnI/d52lALbhK+RR+k/wCAQCLCA91Hg1RO3PDBNI29s0cTnC45xcAi6Aseguj9XHiVI99LUNaJ2El0DwAM3OSW7ggHZr6rdlg0jP2sscfcH7Q/Y96AzCgG/rZotngmD7rERNafOYGuPvugFAgNValqza4LTfUzx/0yH7iEBeUArdW1Q0Vj8/lPYcpPXmu7vsqixkuseeZ2ev05O1js8E9/pgaStzjAQAgBAfEAtdZlSZKqKnb+i0H15HWA8APFVN/LaqKH5vOv6P01Tt51nzfsl+79Cg6+cREb6XC4zyIIhI/037gD2hov66s6cNiKiuRy1xWdarKo+byV/BMN22jtc8C5hqYpB2AtyO9zlmaSjIDQvByxTPRT0xO+KXOB9WRo912nxQEdwlfIo/Sf8AgEUgNLcHv80H+Yk+yxAM1AJLhKV3IpKfrc+TwAaPigEUEBcdMdYU2J00NLLDCxkJBaY819zMljdxHMgKcUBong51mfDpoif9uc2HY9gPxugGygFZphgElJPxqC+zLs4Lf1Tr339Tero6FT3VCVOe3Hh9DtNK1CndUuoq97GN/Nfn3LhoppQysaGuIbMBym/O7WdY7OhTre5VVYfEoNS0udpLajvh4+HwZY1KKoEAID4UArYX8bxsHnAmv3Qi497QqdPrLr5/Q7ScezaS1zcf8Ab+RMaz6/b4vVyXuNqWDsDBlt7irg4sYepHDRVYRidMf1vIB6i6Ehp7jY9yASrmkGxFiNxB6CgGXwf8X2OK7Ank1EbmeswbRvuDx3hAWjhK+RR+k/4BAIpAaW4Pf5oP8AMSfZYgGagM0cIHENpi+yB3QwsYR1OeNofc5nggKLo3hJrauGlacpleGXte1+myAYmm2p/wDJtDLW8a2mzy8jZZb55Gs58xtbNfuQCqKAc/BrrQJ6uAne6NkgHoOLXfbagH2gOL2AixAIPOD0o94TaeULXTvR1tLkqaYFgzWcGnyHfoub83pHgqm8t1TxOB1+jajK5zQrb3jd8VzTLToRjxq4DtP92M5XdoI5Lu/f3gqZaV+thv4optXsVa1v092W9fYmazEIobGaRjL82d4bfzXO9b5TjHvPBXUrerV/pxb8lk7KarZKM0b2vHWxwcPEL2Moy3xeTGpSnTeJxafxWCP0nxYUtM+S4z2LWA9LyN27s5+5a7iqqcGyVp9q7mvGGN3PyF3obI2mZU4jLfJTwuN+t1r2F/0jYD1gq+whmTl4HRdIq6jSjSXN5+SM91dQ6WR8j97nuLnedxufeVbHID64Nf8Axav+Kz7BQCk1jYbxXFaqGxsJS4X6pOWO7lIDwaK4jxWtp6gG2zmY436g4Zr9lroBv8JJ4dHROHMS8jzENQCLQDF0C1qvwmk4qymZKNo6TM6Qt8oAWsGnqQFj+UDL9Cj9sf8ABAK3SnHHYhWTVj25XSuzZQb5QGhrRfpsAAgLHqVo9rjdN1MzyH1YnW95CA0HrMp9pg9a39w53ewZh7wgMhoBkagavZ4w1v7SGRnwf8WBAabQAgPLiVE2eJ8L/JcLHs6iO0LCcFOLizbQrSoVFUhxQr/yZXYdM4QMkdcWzxxl7XN6LgA5T51UdVXoSeyn6ZO07TY39Jda0scm8NP1RIYRoTNUkzVr3sv0XBkPnJuG+ay207OdT9VR/ciXOt0bZKnaxTx/j7YydtZq/ljfmpJt31iWuHnc3cfAL2VjKLzTkYUukFKpHFxD03r0Z1N0Gq5nA1EzbDpLi8gdNrrxWVWT/WzN67aUovqYeyRK6V6DGpwz8nUsoiBeHOc4E57G5zAWvc28FY0qapx2UczdXU7mq6k+P5uFv8n+f6ZF7J3+S2EcYuq3Qd+DxTRyStl2jw4FrS22VtrG5QEHrH1TuxWt43FOyK8bWuDmFxLm3Ga4I3Zco7kBVvk/z/TIvZO/yQFz031bz4nS0cDqhjZKdmV7ywkSHKBcC+7mQFM+T/P9Mi9k78UAfJ/n+mReyd+KAPk/z/TIvZO/FAfBqAn+mQ+zd+KAt2rTVY/Cax1VJOyUGJ0YDWFpBc5pvcnqaR3oBiYvRcYp5YCbbRjmXPRmbZAI75P8/wBMi9k78UBNaG6m5qCuhqzVRuEbrlojcC4EEEXv2oBxoAQAgBACAEAIAQAgBACAEAIAQAgBACAEAIAQAgB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2400" y="-365125"/>
            <a:ext cx="19716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QEBUQEBQUFhQXFh0WFxgUFB8ZHBYYFhQfGBYaFxYdHCgiGBolHhkXIjEjJSktLi4uGh8zODMtNy4tLiwBCgoKDg0OGhAQGzEkICUwLC40MTcsMiwsNTI3LC4vNi03LCwsLTQ3NywzMCwsMi8sLC8sLCwsLywsLDYsLDQ0LP/AABEIAFsApQMBEQACEQEDEQH/xAAcAAACAwADAQAAAAAAAAAAAAAABwUGCAIDBAH/xABGEAABAwICBAkHBwsFAAAAAAABAAIDBBEFEgYHEyEIFCIxQVFhgZEycXKCk6GxGFJUYrLB0RU1QkNTY3N0kqLSIzM0g7P/xAAbAQEAAgMBAQAAAAAAAAAAAAAABAUCAwYBB//EADQRAAIBAwEECAUDBQEAAAAAAAABAgMEEQUSITFBBhMUMlFxkaFhgbHR8CLh8TNSkrLBI//aAAwDAQACEQMRAD8AcKAEAIAQAgBACAEAIAQAgBACAEAIAQAgBACAEAID7ZAFkAWQBZAGVAGVAFkAWQBZAFkAWQBZAFkAWQBZAFkAWQBZAFkAWQBZAduVAGVAde2bmyZm5vm5hfw515tLOMmfVz2drDx48jm6wFzYAbyT0DtXpik28IpGlWl4tsKN13HcXt6OxnWT1quubxd2mdLpmjNPrblYS5fckNAMQfNTuZKS58b8t3G5LSLi5O+98w7lssqjlBqXIia7awo11KCwpLPwz+YLRlU0pAyoAyoAyoAyoAyoAyoAyoAyoAyoAyoAyoAyoAyoAyoDsyoAyoBbawMDMMvHIycr3DNbnY/oIPUbeKqb2g4y6xHYaHfKrS7NPil8mjpxjH31lPTU7Ty5Dlk+s4ODGX7De/gsatxKrCMFz/g2WmnU7SvVrPhHevLGX6cCcnpaTCIi64kqS05c283I3EN/QapDjStY54yK6FW71Soo92nnfjh+7OerXD3xwySSAjaOaW35yGg8q3Ub+5e2EJRg2+Zh0guKdSrGEH3c5+3sQ2v7dhP/AHM+9TznzN21PWfFAPrg4Emlq77/APWZ9goBf66cXNRjEwaTlhDYW2PzRd39znICoYTSvqZ4qdhOaSRsY39LnW+9ANvX/QNp6bD4GDkxtdG3zNa0fcgEsgBASWjf/Npv48f/AKBAbMIQGVtcddtsaqiDcMLYh2bNgDv7syApSAtWq6p2WMUbzuG1yn1mlv3oDWeVAGVAdtkAWQETpTh3GKSWIeVlzN9Ju8fBabint02ibp1x1FzCb4cH5MTVJK5j2vjuHg8m3OD0W7VQxbTyuJ9BqwjODjPhzL5heG0tIdtiEzH1B5Ra45sh6iN5Lu09ysqdOlS/VVeZHM3NzdXS6q0g1T4Z4Z/YlH6e0gNgZD2hhW7t1L8RBWgXb8PUhNO2R47QmkpJmNmzh7Wy3bmy9A86207inU4Mh3Om3Nuszju8VvRnLG8Hmop3U9SwxyN5wekdBB6WnrC3kEc3B/rG0+HYhO82bG7aOPUGRFx+CASVfVOmlfM/ypHuefO51z8UAyeD/gPGMRNU4cinZcfxHgtb4DMfBAWThK+RR+d/wCARSA0PqJwSnnwovmgikdt3jM9gcbBrbC5HMgGMzRmjaQ5tLACDcERN3EcxG5ASb3BoLjzAXPcgMYaQVm3q55ib55nvv15nkoDjWYeY4IJj+tDyPUflQHDCKrY1EUx/Vysf/S8O+5AbUYbgHrF/FAcrIDjLK1rS5xDWjeSTYDzleNpLLPYxcniKyyq4lp/TRnLGHynrbub4nn7lDqX1OPDeXdDQLmoszxHz4+x5KbWPC42fFI0dYId4jcVhHUYN70zfU6N1ksxmn7FcxDBOMzulw9zZGuOfIHBr4yd5u02Nr9Kizo7cnKlv+pbUL3s9JQu04tbs4yn80S2D6uyQHVT8v1I7X73H7gt1LT/72QbrpEluoRz8X9iwt0Ho7W2Z8+0dfxupPYqOMYKp65et52vZFJ0w0X4k5skRJiJ3E+Uxw3gXHuKgXNt1W+PA6PS9U7YnCosSXo0Q+samGIYIK14vUUsgjL+lzHW3E+u0+cFWNpVdSnl8VuOa1i0jbXOIcGsr3+xTtHMV4vo7iDQbOmnjhG/nBbmfb1WnxUkqygIDT+o3AeKYSyRw5dQTMfRO6Mf0gO9ZAVThK+RR+k/4BAIpAPvUnpfRUeGGGqqY4pNu92V532LW2PN2FAMSk0+w6aRsUVXC57yGtaCbkncANyA9Om2IcWw6qnG4sgeRf5xbZo7yQEBjhAXbTSjyYVhDrc8MxJ9KcuHuKApKA2TobW7fDqSYm5fTxud6RjGb33QEygFfpZiMtfV8TguWNdlAHM5w8pzj1Df4KouKkq1Tq4cDstMtqVlbdpq8Ws+S5JeZZ8D0Ip4ADKNrJ0l3kj0W/jvUujZwh3t7Ka81u4rPEHsx+HH5smKrAqeVuV8MZHY0DwIW+VGnJYaINO+uabzGb9SmYroFIyQSUL7DnAe+zmH6rgN4UCpYyUs0mX9tr9OdNwuo+iyn8ix4JBXtsKmSEtHPZpLz6wsO+yl0lXXfaKm8nYPLoRkn57vTf9SwKSVZUtZswFGGnndI23q3JUG/f/lj4l70fg3dOXgmL7SmTYaNTZrXqKgBoPUC0G3syV7YRxSz4s86QVFK62VySX1f/ROWl4ne/wDo7feP3mz3f23U0oyPQGvdXGKCrwqlmHOYg11hblRnI/d52lALbhK+RR+k/wCAQCLCA91Hg1RO3PDBNI29s0cTnC45xcAi6Aseguj9XHiVI99LUNaJ2El0DwAM3OSW7ggHZr6rdlg0jP2sscfcH7Q/Y96AzCgG/rZotngmD7rERNafOYGuPvugFAgNValqza4LTfUzx/0yH7iEBeUArdW1Q0Vj8/lPYcpPXmu7vsqixkuseeZ2ev05O1js8E9/pgaStzjAQAgBAfEAtdZlSZKqKnb+i0H15HWA8APFVN/LaqKH5vOv6P01Tt51nzfsl+79Cg6+cREb6XC4zyIIhI/037gD2hov66s6cNiKiuRy1xWdarKo+byV/BMN22jtc8C5hqYpB2AtyO9zlmaSjIDQvByxTPRT0xO+KXOB9WRo912nxQEdwlfIo/Sf8AgEUgNLcHv80H+Yk+yxAM1AJLhKV3IpKfrc+TwAaPigEUEBcdMdYU2J00NLLDCxkJBaY819zMljdxHMgKcUBong51mfDpoif9uc2HY9gPxugGygFZphgElJPxqC+zLs4Lf1Tr339Tero6FT3VCVOe3Hh9DtNK1CndUuoq97GN/Nfn3LhoppQysaGuIbMBym/O7WdY7OhTre5VVYfEoNS0udpLajvh4+HwZY1KKoEAID4UArYX8bxsHnAmv3Qi497QqdPrLr5/Q7ScezaS1zcf8Ab+RMaz6/b4vVyXuNqWDsDBlt7irg4sYepHDRVYRidMf1vIB6i6Ehp7jY9yASrmkGxFiNxB6CgGXwf8X2OK7Ank1EbmeswbRvuDx3hAWjhK+RR+k/4BAIpAaW4Pf5oP8AMSfZYgGagM0cIHENpi+yB3QwsYR1OeNofc5nggKLo3hJrauGlacpleGXte1+myAYmm2p/wDJtDLW8a2mzy8jZZb55Gs58xtbNfuQCqKAc/BrrQJ6uAne6NkgHoOLXfbagH2gOL2AixAIPOD0o94TaeULXTvR1tLkqaYFgzWcGnyHfoub83pHgqm8t1TxOB1+jajK5zQrb3jd8VzTLToRjxq4DtP92M5XdoI5Lu/f3gqZaV+thv4optXsVa1v092W9fYmazEIobGaRjL82d4bfzXO9b5TjHvPBXUrerV/pxb8lk7KarZKM0b2vHWxwcPEL2Moy3xeTGpSnTeJxafxWCP0nxYUtM+S4z2LWA9LyN27s5+5a7iqqcGyVp9q7mvGGN3PyF3obI2mZU4jLfJTwuN+t1r2F/0jYD1gq+whmTl4HRdIq6jSjSXN5+SM91dQ6WR8j97nuLnedxufeVbHID64Nf8Axav+Kz7BQCk1jYbxXFaqGxsJS4X6pOWO7lIDwaK4jxWtp6gG2zmY436g4Zr9lroBv8JJ4dHROHMS8jzENQCLQDF0C1qvwmk4qymZKNo6TM6Qt8oAWsGnqQFj+UDL9Cj9sf8ABAK3SnHHYhWTVj25XSuzZQb5QGhrRfpsAAgLHqVo9rjdN1MzyH1YnW95CA0HrMp9pg9a39w53ewZh7wgMhoBkagavZ4w1v7SGRnwf8WBAabQAgPLiVE2eJ8L/JcLHs6iO0LCcFOLizbQrSoVFUhxQr/yZXYdM4QMkdcWzxxl7XN6LgA5T51UdVXoSeyn6ZO07TY39Jda0scm8NP1RIYRoTNUkzVr3sv0XBkPnJuG+ay207OdT9VR/ciXOt0bZKnaxTx/j7YydtZq/ljfmpJt31iWuHnc3cfAL2VjKLzTkYUukFKpHFxD03r0Z1N0Gq5nA1EzbDpLi8gdNrrxWVWT/WzN67aUovqYeyRK6V6DGpwz8nUsoiBeHOc4E57G5zAWvc28FY0qapx2UczdXU7mq6k+P5uFv8n+f6ZF7J3+S2EcYuq3Qd+DxTRyStl2jw4FrS22VtrG5QEHrH1TuxWt43FOyK8bWuDmFxLm3Ga4I3Zco7kBVvk/z/TIvZO/yQFz031bz4nS0cDqhjZKdmV7ywkSHKBcC+7mQFM+T/P9Mi9k78UAfJ/n+mReyd+KAPk/z/TIvZO/FAfBqAn+mQ+zd+KAt2rTVY/Cax1VJOyUGJ0YDWFpBc5pvcnqaR3oBiYvRcYp5YCbbRjmXPRmbZAI75P8/wBMi9k78UBNaG6m5qCuhqzVRuEbrlojcC4EEEXv2oBxoAQAgBACAEAIAQAgBACAEAIAQAgBACAEAIAQAgB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4800" y="-212725"/>
            <a:ext cx="19716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4343400"/>
            <a:ext cx="540904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Terry Rhodes</a:t>
            </a:r>
          </a:p>
          <a:p>
            <a:pPr algn="ctr"/>
            <a:r>
              <a:rPr lang="en-US" sz="3200" dirty="0" smtClean="0">
                <a:hlinkClick r:id="rId3"/>
              </a:rPr>
              <a:t>terry.rhodes@education.ky.gov</a:t>
            </a:r>
            <a:endParaRPr lang="en-US" sz="3200" dirty="0" smtClean="0"/>
          </a:p>
          <a:p>
            <a:pPr algn="ctr"/>
            <a:r>
              <a:rPr lang="en-US" sz="3200" dirty="0" smtClean="0"/>
              <a:t>859-585-7762</a:t>
            </a:r>
          </a:p>
          <a:p>
            <a:pPr algn="ctr"/>
            <a:r>
              <a:rPr lang="en-US" sz="3200" dirty="0" smtClean="0">
                <a:hlinkClick r:id="rId4"/>
              </a:rPr>
              <a:t>www.terryrhodes1science.com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97" y="1524000"/>
            <a:ext cx="5545239" cy="26699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9" y="4724400"/>
            <a:ext cx="1330536" cy="15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7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223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Terry - Division of Program Standards</dc:creator>
  <cp:lastModifiedBy>Rhodes, Terry - Division of Program Standards</cp:lastModifiedBy>
  <cp:revision>57</cp:revision>
  <dcterms:created xsi:type="dcterms:W3CDTF">2014-03-16T15:19:30Z</dcterms:created>
  <dcterms:modified xsi:type="dcterms:W3CDTF">2014-03-17T02:28:14Z</dcterms:modified>
</cp:coreProperties>
</file>